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 Tudo Propaganda" initials="CTP" lastIdx="1" clrIdx="0">
    <p:extLst>
      <p:ext uri="{19B8F6BF-5375-455C-9EA6-DF929625EA0E}">
        <p15:presenceInfo xmlns:p15="http://schemas.microsoft.com/office/powerpoint/2012/main" userId="8156c105405d3e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0557B-FC6F-4F4D-B5D1-C41A8D942A2B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B2346-CEE8-4154-BFA2-CA9BECDEB7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630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1F5449-22E9-4635-AD3B-06480E26EB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67E00EE-D1ED-43B9-9F6F-C6646C7073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75B8513-C833-405E-B231-66E27EF09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1EF4B3C-D474-4B8C-A327-6F300710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4E4BFE-8C11-4CC4-BF53-E882B7D58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72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935B69-FD8F-4245-9E9B-6A9B094A0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C514992-58DD-4CB3-9F31-1445C7F90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20C4ECD-8C1B-472A-9732-DEDB594BB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EB30CD-AA7F-47E9-84E8-83DFAA340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5FFB2C-229A-4F97-A7CC-F47F3033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8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6DFB58-8EFC-4DF1-871B-418B42C43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2277C06-CA41-48B2-BC85-15B0CE156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8E58C6-6B1A-4B16-BDFE-791693807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7EDE65-D997-4D06-9225-FD97B4DD9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E27D11-5B06-46FF-BAF8-23B643A32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4534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E60E64-2F7A-4F2D-BAE6-0CDF36327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F24347C-3C95-43C8-AE72-040A662F0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4BA1B9-4CE1-49E1-A54D-02AA9DCA5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645E99-5EF0-40CF-9300-79F3E9ED7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30D051-60B0-4AFA-9AD5-A43814FC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86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8F418F-59F4-4A3C-AFE5-64D23232C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FC591-B5FB-44AD-AC77-C8FC594F0E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88EEF05-F9C9-4CCD-96E7-F6E5944CB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B200AF-182E-494B-B0B9-3DECA4206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6DC8DB-7475-4D33-9ED9-B3CF8652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5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DF7C2C-B1D8-4B94-B85F-991C57D5C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DFE7BC-EC0C-4684-90BB-4C8E686E2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0815040-4B14-450F-9DFB-7358261C15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23EFB9-6DB9-43F9-A17A-C6C2A38F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88BCC64-077C-47D7-BBD0-3F521CE7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657AE2-3C5B-4AAB-9238-A2815BD92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359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9D5ED0-9304-433A-BDB2-B96406E49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AC9DA5-E949-4AB7-B037-8ED4B6F75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6DABE7-3E21-47AE-8B1D-6913D2C1A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0FC51A9-4E77-4DF9-B31A-EC53263BD8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3B05185-DAED-4D31-A7FF-18A1C930EC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486B6E6-06E3-40E5-A507-5342B56B9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C13D61-1CC0-4076-9C33-D41E2E597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58A28C9-BEDE-459A-9646-F630ACEF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259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8E861-DE18-4216-9050-2D8754799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BE40104-3C9B-449C-8F19-BE992EF49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F391007-1C51-4142-AC44-645D2E912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D46B16-2478-45BA-AF76-BE2060855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944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05365B9-DE14-40E9-853A-1A67C0C84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2C4DD4C-7EEA-4B90-B8DD-D1595502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D6C857D-28D4-4FD1-873D-4ECAB13F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217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A5459-17EB-47FE-B8B5-7280F1C37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9020D8-DFA9-4B3F-A2A4-0CA06994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0DE82E-41D6-46EA-8633-637C30767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6BCC07F-8929-4C71-94B0-A5EC3A82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612D6CE-71B2-4D92-BD01-90CC338A4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D5FFE46-931A-4E4B-B88A-26BD0BDB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6639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15C298-2545-426A-8731-8E86C066D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AA392D0-89DE-4841-9355-F73DF8B26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940296-A675-42C3-9901-0D06A6352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BC7C5F7-B5B4-4926-B846-BBE4EF0CA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BF10A88-5812-4E53-A116-1C7E97510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DF5A812-12FF-4A1F-A31B-B80D41384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27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F6ADC6E-439A-430A-B279-3C9E7FB00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DAAF482-8FAE-4DEB-88ED-2403646FC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FE220A-9CCD-4B6D-8146-435B6842A8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11EAF-EE7E-4A7B-A000-C8FEC3534EF0}" type="datetimeFigureOut">
              <a:rPr lang="pt-BR" smtClean="0"/>
              <a:t>12/11/2021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82FCCF-9748-4D72-AC97-63816729FF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0031D0-E755-4ECA-A8DB-6DB3735E77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4F932-141A-4467-A289-8DCF249411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73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6050" y="223738"/>
            <a:ext cx="5350213" cy="1070042"/>
          </a:xfrm>
        </p:spPr>
        <p:txBody>
          <a:bodyPr anchor="ctr">
            <a:noAutofit/>
          </a:bodyPr>
          <a:lstStyle/>
          <a:p>
            <a:pPr algn="l">
              <a:lnSpc>
                <a:spcPct val="100000"/>
              </a:lnSpc>
            </a:pPr>
            <a:r>
              <a:rPr lang="pt-BR" sz="2800" dirty="0">
                <a:solidFill>
                  <a:schemeClr val="bg1"/>
                </a:solidFill>
              </a:rPr>
              <a:t>Grupo de Trabalho X</a:t>
            </a:r>
            <a:br>
              <a:rPr lang="pt-BR" sz="2800" dirty="0">
                <a:solidFill>
                  <a:schemeClr val="bg1"/>
                </a:solidFill>
              </a:rPr>
            </a:br>
            <a:r>
              <a:rPr lang="pt-BR" sz="2800" dirty="0">
                <a:solidFill>
                  <a:schemeClr val="bg1"/>
                </a:solidFill>
              </a:rPr>
              <a:t>Grupo de Trabalho X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37050"/>
            <a:ext cx="9144000" cy="1070042"/>
          </a:xfrm>
        </p:spPr>
        <p:txBody>
          <a:bodyPr>
            <a:normAutofit/>
          </a:bodyPr>
          <a:lstStyle/>
          <a:p>
            <a:r>
              <a:rPr lang="pt-BR" sz="2800" b="1" dirty="0">
                <a:solidFill>
                  <a:schemeClr val="bg1"/>
                </a:solidFill>
              </a:rPr>
              <a:t>Título do Trabalho</a:t>
            </a:r>
          </a:p>
          <a:p>
            <a:r>
              <a:rPr lang="pt-BR" sz="2800" b="1" dirty="0">
                <a:solidFill>
                  <a:schemeClr val="bg1"/>
                </a:solidFill>
              </a:rPr>
              <a:t>Subtítulo do Trabalho (se houver)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083D2FDB-F997-4A1A-9B59-B42065E6CA62}"/>
              </a:ext>
            </a:extLst>
          </p:cNvPr>
          <p:cNvSpPr txBox="1">
            <a:spLocks/>
          </p:cNvSpPr>
          <p:nvPr/>
        </p:nvSpPr>
        <p:spPr>
          <a:xfrm>
            <a:off x="2435157" y="2707092"/>
            <a:ext cx="7321686" cy="29252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Autor(a):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Instituição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Agência Financiadora (se houver)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Coautor(a) 1: (se houver)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Instituição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Agência Financiadora (se houver)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Coautor(a) 2: (se houver)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Instituição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Agência Financiadora (se houver)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Orientador(a):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pt-BR" sz="1600" b="1" dirty="0">
                <a:solidFill>
                  <a:schemeClr val="bg1"/>
                </a:solidFill>
              </a:rPr>
              <a:t>Instituição </a:t>
            </a:r>
          </a:p>
        </p:txBody>
      </p:sp>
    </p:spTree>
    <p:extLst>
      <p:ext uri="{BB962C8B-B14F-4D97-AF65-F5344CB8AC3E}">
        <p14:creationId xmlns:p14="http://schemas.microsoft.com/office/powerpoint/2010/main" val="748389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1) Introdução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60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2</a:t>
            </a:r>
            <a:r>
              <a:rPr lang="pt-BR" sz="2800" b="1">
                <a:solidFill>
                  <a:schemeClr val="bg1"/>
                </a:solidFill>
                <a:latin typeface="+mn-lt"/>
              </a:rPr>
              <a:t>) Metodologia</a:t>
            </a:r>
            <a:endParaRPr lang="pt-BR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825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3) Resultados e Discussão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719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4) Considerações Finais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7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5) Referências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625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0B4FEC-BB29-48B4-AD5D-D54EB5CD0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736" y="1293780"/>
            <a:ext cx="10368063" cy="437743"/>
          </a:xfrm>
        </p:spPr>
        <p:txBody>
          <a:bodyPr anchor="t">
            <a:noAutofit/>
          </a:bodyPr>
          <a:lstStyle/>
          <a:p>
            <a:pPr algn="l"/>
            <a:r>
              <a:rPr lang="pt-BR" sz="2800" b="1" dirty="0">
                <a:solidFill>
                  <a:schemeClr val="bg1"/>
                </a:solidFill>
                <a:latin typeface="+mn-lt"/>
              </a:rPr>
              <a:t>6) Agradecimentos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208A55C-6730-4C9F-970C-405AF60EDF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694" y="1825625"/>
            <a:ext cx="9914106" cy="35926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pt-BR" sz="2000" dirty="0">
              <a:solidFill>
                <a:schemeClr val="bg1"/>
              </a:solidFill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B8733E18-EAD5-46D9-8EE1-41F7CEDF498B}"/>
              </a:ext>
            </a:extLst>
          </p:cNvPr>
          <p:cNvSpPr txBox="1">
            <a:spLocks/>
          </p:cNvSpPr>
          <p:nvPr/>
        </p:nvSpPr>
        <p:spPr>
          <a:xfrm>
            <a:off x="5856050" y="223738"/>
            <a:ext cx="5350213" cy="107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pt-BR" sz="2800">
                <a:solidFill>
                  <a:schemeClr val="bg1"/>
                </a:solidFill>
              </a:rPr>
              <a:t>Grupo de Trabalho X</a:t>
            </a:r>
            <a:br>
              <a:rPr lang="pt-BR" sz="2800">
                <a:solidFill>
                  <a:schemeClr val="bg1"/>
                </a:solidFill>
              </a:rPr>
            </a:br>
            <a:r>
              <a:rPr lang="pt-BR" sz="2800">
                <a:solidFill>
                  <a:schemeClr val="bg1"/>
                </a:solidFill>
              </a:rPr>
              <a:t>Grupo de Trabalho X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588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144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Grupo de Trabalho X Grupo de Trabalho X</vt:lpstr>
      <vt:lpstr>1) Introdução</vt:lpstr>
      <vt:lpstr>2) Metodologia</vt:lpstr>
      <vt:lpstr>3) Resultados e Discussão</vt:lpstr>
      <vt:lpstr>4) Considerações Finais</vt:lpstr>
      <vt:lpstr>5) Referências</vt:lpstr>
      <vt:lpstr>6) Agradecimentos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Grupo de Trabalho X Grupo de Trabalho X</dc:title>
  <dc:creator>Com Tudo Propaganda</dc:creator>
  <cp:lastModifiedBy>Com Tudo Propaganda</cp:lastModifiedBy>
  <cp:revision>4</cp:revision>
  <dcterms:created xsi:type="dcterms:W3CDTF">2021-11-13T00:33:16Z</dcterms:created>
  <dcterms:modified xsi:type="dcterms:W3CDTF">2021-11-13T01:20:06Z</dcterms:modified>
</cp:coreProperties>
</file>